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2/23/2022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6349849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Pain is the Only Way Out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8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4 MP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swinger + door + activator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left + 1 right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, 2 tux, 4 targets (3 scoring + 1 NS)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72B87EE-CA54-4D41-9D71-1CB9536D88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652142"/>
            <a:ext cx="7025776" cy="32880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0" 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-112" charset="-128"/>
                <a:cs typeface="Times New Roman" pitchFamily="-112" charset="0"/>
              </a:rPr>
              <a:t>Pain is the Only Way Out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Pain is the Only Way Out is a 20 round, 100 point, Comstock course of fire. There are 8 USPSA targets and 4 steel. The best 2 hits on cardboard will score and steel must fall to score.</a:t>
            </a:r>
          </a:p>
          <a:p>
            <a:endParaRPr lang="en-US" dirty="0"/>
          </a:p>
          <a:p>
            <a:r>
              <a:rPr lang="en-US" dirty="0"/>
              <a:t>The swinger is activated by opening the door and remains visible at rest.</a:t>
            </a:r>
          </a:p>
          <a:p>
            <a:endParaRPr lang="en-US" dirty="0"/>
          </a:p>
          <a:p>
            <a:r>
              <a:rPr lang="en-US" dirty="0"/>
              <a:t>Handgun start position is both hands touching door handle.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muzzle touching doorknob,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the audible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1498</TotalTime>
  <Words>179</Words>
  <Application>Microsoft Office PowerPoint</Application>
  <PresentationFormat>Custom</PresentationFormat>
  <Paragraphs>23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216</cp:revision>
  <cp:lastPrinted>2016-01-15T21:54:08Z</cp:lastPrinted>
  <dcterms:created xsi:type="dcterms:W3CDTF">2002-08-21T12:11:08Z</dcterms:created>
  <dcterms:modified xsi:type="dcterms:W3CDTF">2022-02-23T18:28:41Z</dcterms:modified>
  <cp:category>Shooting</cp:category>
</cp:coreProperties>
</file>

<file path=docProps/thumbnail.jpeg>
</file>